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9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5F76F-7F6F-45A0-8349-4DEF5B268B94}" v="5" dt="2023-09-27T17:32:56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seas.gwu.edu/~cs4all/1012/practice-problems/f23/problems0.html#problem-8" TargetMode="External"/><Relationship Id="rId2" Type="http://schemas.openxmlformats.org/officeDocument/2006/relationships/hyperlink" Target="https://www2.seas.gwu.edu/~cs4all/1012/unit0/module0.6.html#problem-0.6.3-75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actice-problems/f23/problems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Lab 6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120"/>
          </a:xfrm>
        </p:spPr>
        <p:txBody>
          <a:bodyPr>
            <a:normAutofit/>
          </a:bodyPr>
          <a:lstStyle/>
          <a:p>
            <a:r>
              <a:rPr lang="en-IN" sz="3600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120"/>
            <a:ext cx="6332621" cy="60251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square_check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Rewrite the `</a:t>
            </a:r>
            <a:r>
              <a:rPr lang="en-US" dirty="0" err="1"/>
              <a:t>square_check</a:t>
            </a:r>
            <a:r>
              <a:rPr lang="en-US" dirty="0"/>
              <a:t>` function such that: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For any integer value of `x` is that is a perfect square, the function returns the positive square root of `x`.</a:t>
            </a:r>
          </a:p>
          <a:p>
            <a:pPr marL="0" indent="0">
              <a:buNone/>
            </a:pPr>
            <a:r>
              <a:rPr lang="en-US" dirty="0"/>
              <a:t>- The function returns `-1` otherwise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not use any mathematical libraries or mathematical functions beyond basic operators. Argument `x` will always be an integer.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*Mathematical note:* A "perfect square" is any number that is the result of an integer multiplied by itself.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BCC0F3-1BCB-3D46-9412-1844AC38B9C1}"/>
              </a:ext>
            </a:extLst>
          </p:cNvPr>
          <p:cNvSpPr txBox="1"/>
          <p:nvPr/>
        </p:nvSpPr>
        <p:spPr>
          <a:xfrm>
            <a:off x="7626016" y="1614238"/>
            <a:ext cx="38019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</a:t>
            </a:r>
            <a:r>
              <a:rPr lang="en-US" dirty="0" err="1">
                <a:solidFill>
                  <a:schemeClr val="accent1"/>
                </a:solidFill>
              </a:rPr>
              <a:t>square_check</a:t>
            </a:r>
            <a:r>
              <a:rPr lang="en-US" dirty="0">
                <a:solidFill>
                  <a:schemeClr val="accent1"/>
                </a:solidFill>
              </a:rPr>
              <a:t>(x):</a:t>
            </a:r>
          </a:p>
          <a:p>
            <a:r>
              <a:rPr lang="en-US" dirty="0">
                <a:solidFill>
                  <a:schemeClr val="accent1"/>
                </a:solidFill>
              </a:rPr>
              <a:t>    if x &lt; 0: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return -1</a:t>
            </a:r>
          </a:p>
          <a:p>
            <a:r>
              <a:rPr lang="en-US" dirty="0">
                <a:solidFill>
                  <a:schemeClr val="accent1"/>
                </a:solidFill>
              </a:rPr>
              <a:t>    for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in range(x+1):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if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== x: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    return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        </a:t>
            </a:r>
            <a:r>
              <a:rPr lang="en-US" dirty="0" err="1">
                <a:solidFill>
                  <a:schemeClr val="accent1"/>
                </a:solidFill>
              </a:rPr>
              <a:t>elif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== x: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    return -1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# other solutions will work as well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0.6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92500" lnSpcReduction="1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Strings: </a:t>
            </a:r>
            <a:r>
              <a:rPr lang="en-US" dirty="0">
                <a:latin typeface="inherit"/>
              </a:rPr>
              <a:t>sequences of characters in Python</a:t>
            </a:r>
          </a:p>
          <a:p>
            <a:pPr lvl="1" fontAlgn="base"/>
            <a:r>
              <a:rPr lang="en-US" dirty="0">
                <a:latin typeface="inherit"/>
              </a:rPr>
              <a:t>Enclosed within ‘ ’(single quotes) or “ ”(double quotes)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Concatenation Operator: +</a:t>
            </a:r>
          </a:p>
          <a:p>
            <a:pPr lvl="1" fontAlgn="base"/>
            <a:r>
              <a:rPr lang="en-US" dirty="0">
                <a:latin typeface="inherit"/>
              </a:rPr>
              <a:t>Combine strings</a:t>
            </a:r>
          </a:p>
          <a:p>
            <a:pPr lvl="1" fontAlgn="base"/>
            <a:r>
              <a:rPr lang="en-US" dirty="0">
                <a:latin typeface="inherit"/>
              </a:rPr>
              <a:t>Example: print(‘Hello ’ + “World”) -&gt; Hello World</a:t>
            </a:r>
          </a:p>
          <a:p>
            <a:pPr fontAlgn="base"/>
            <a:r>
              <a:rPr lang="en-US" dirty="0" err="1">
                <a:solidFill>
                  <a:srgbClr val="7030A0"/>
                </a:solidFill>
                <a:latin typeface="inherit"/>
              </a:rPr>
              <a:t>len</a:t>
            </a:r>
            <a:r>
              <a:rPr lang="en-US" dirty="0">
                <a:solidFill>
                  <a:srgbClr val="7030A0"/>
                </a:solidFill>
                <a:latin typeface="inherit"/>
              </a:rPr>
              <a:t>(&lt;string&gt;) </a:t>
            </a:r>
            <a:r>
              <a:rPr lang="en-US" dirty="0">
                <a:latin typeface="inherit"/>
              </a:rPr>
              <a:t>function: returns length of string</a:t>
            </a:r>
          </a:p>
          <a:p>
            <a:pPr lvl="1" fontAlgn="base"/>
            <a:r>
              <a:rPr lang="en-US" dirty="0">
                <a:latin typeface="inherit"/>
              </a:rPr>
              <a:t>Example: print(</a:t>
            </a:r>
            <a:r>
              <a:rPr lang="en-US" dirty="0" err="1">
                <a:latin typeface="inherit"/>
              </a:rPr>
              <a:t>len</a:t>
            </a:r>
            <a:r>
              <a:rPr lang="en-US" dirty="0">
                <a:latin typeface="inherit"/>
              </a:rPr>
              <a:t>(“Hello”)) -&gt; 6</a:t>
            </a:r>
          </a:p>
          <a:p>
            <a:pPr fontAlgn="base"/>
            <a:r>
              <a:rPr lang="en-US" dirty="0">
                <a:solidFill>
                  <a:srgbClr val="7030A0"/>
                </a:solidFill>
                <a:latin typeface="inherit"/>
              </a:rPr>
              <a:t>&lt;String&gt;.count(&lt;substring&gt;) </a:t>
            </a:r>
            <a:r>
              <a:rPr lang="en-US" dirty="0">
                <a:latin typeface="inherit"/>
              </a:rPr>
              <a:t>function: returns number of occurrences of a substring</a:t>
            </a:r>
          </a:p>
          <a:p>
            <a:pPr lvl="1" fontAlgn="base"/>
            <a:r>
              <a:rPr lang="en-US" dirty="0">
                <a:latin typeface="inherit"/>
              </a:rPr>
              <a:t>Example: print(“</a:t>
            </a:r>
            <a:r>
              <a:rPr lang="en-US" dirty="0" err="1">
                <a:latin typeface="inherit"/>
              </a:rPr>
              <a:t>hello”.count</a:t>
            </a:r>
            <a:r>
              <a:rPr lang="en-US" dirty="0">
                <a:latin typeface="inherit"/>
              </a:rPr>
              <a:t>(“l”)) -&gt; 2</a:t>
            </a:r>
          </a:p>
          <a:p>
            <a:pPr fontAlgn="base"/>
            <a:r>
              <a:rPr lang="en-US" dirty="0" err="1">
                <a:solidFill>
                  <a:srgbClr val="7030A0"/>
                </a:solidFill>
                <a:latin typeface="inherit"/>
              </a:rPr>
              <a:t>ord</a:t>
            </a:r>
            <a:r>
              <a:rPr lang="en-US" dirty="0">
                <a:solidFill>
                  <a:srgbClr val="7030A0"/>
                </a:solidFill>
                <a:latin typeface="inherit"/>
              </a:rPr>
              <a:t>(&lt;character&gt;) </a:t>
            </a:r>
            <a:r>
              <a:rPr lang="en-US" dirty="0">
                <a:latin typeface="inherit"/>
              </a:rPr>
              <a:t>function: returns integer representing Unicode character</a:t>
            </a:r>
          </a:p>
          <a:p>
            <a:pPr lvl="1" fontAlgn="base"/>
            <a:r>
              <a:rPr lang="en-US" dirty="0">
                <a:latin typeface="inherit"/>
              </a:rPr>
              <a:t>Example: print(</a:t>
            </a:r>
            <a:r>
              <a:rPr lang="en-US" dirty="0" err="1">
                <a:latin typeface="inherit"/>
              </a:rPr>
              <a:t>ord</a:t>
            </a:r>
            <a:r>
              <a:rPr lang="en-US" dirty="0">
                <a:latin typeface="inherit"/>
              </a:rPr>
              <a:t>(“A”)) -&gt; 65</a:t>
            </a:r>
          </a:p>
          <a:p>
            <a:pPr fontAlgn="base"/>
            <a:r>
              <a:rPr lang="en-US" dirty="0">
                <a:solidFill>
                  <a:srgbClr val="7030A0"/>
                </a:solidFill>
                <a:latin typeface="inherit"/>
              </a:rPr>
              <a:t>c</a:t>
            </a:r>
            <a:r>
              <a:rPr lang="en-US">
                <a:solidFill>
                  <a:srgbClr val="7030A0"/>
                </a:solidFill>
                <a:latin typeface="inherit"/>
              </a:rPr>
              <a:t>hr</a:t>
            </a:r>
            <a:r>
              <a:rPr lang="en-US" dirty="0">
                <a:solidFill>
                  <a:srgbClr val="7030A0"/>
                </a:solidFill>
                <a:latin typeface="inherit"/>
              </a:rPr>
              <a:t>(&lt;integer&gt;) </a:t>
            </a:r>
            <a:r>
              <a:rPr lang="en-US" dirty="0">
                <a:latin typeface="inherit"/>
              </a:rPr>
              <a:t>function: returns corresponding Unicode character given an integer</a:t>
            </a:r>
          </a:p>
          <a:p>
            <a:pPr lvl="1" fontAlgn="base"/>
            <a:r>
              <a:rPr lang="en-US" dirty="0">
                <a:latin typeface="inherit"/>
              </a:rPr>
              <a:t>Example: print(chr(65)) -&gt; 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>
                <a:hlinkClick r:id="rId2"/>
              </a:rPr>
              <a:t>0.6.3</a:t>
            </a:r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Practice Problems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hlinkClick r:id="rId3"/>
              </a:rPr>
              <a:t>Practice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0.6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8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1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latin typeface="inherit"/>
              </a:rPr>
              <a:t>due date extended</a:t>
            </a:r>
            <a:r>
              <a:rPr lang="en-US" b="0" i="0" dirty="0">
                <a:effectLst/>
                <a:latin typeface="inherit"/>
              </a:rPr>
              <a:t> –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18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u="sng" dirty="0">
                <a:solidFill>
                  <a:srgbClr val="0070C0"/>
                </a:solidFill>
                <a:effectLst/>
                <a:latin typeface="inherit"/>
                <a:hlinkClick r:id="rId2" tooltip="Practice Problems&#10;&#10;(https://www2.seas.gwu.edu/~cs4all/1012/practice-problems/f23/problems0.htm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are available and are </a:t>
            </a:r>
            <a:r>
              <a:rPr lang="en-US" b="0" i="1" dirty="0">
                <a:effectLst/>
                <a:latin typeface="inherit"/>
              </a:rPr>
              <a:t>excellent</a:t>
            </a:r>
            <a:r>
              <a:rPr lang="en-US" b="0" i="0" dirty="0">
                <a:effectLst/>
                <a:latin typeface="inherit"/>
              </a:rPr>
              <a:t> review for the Final Exam.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1467852"/>
            <a:ext cx="11309684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square_check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(18))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-1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3981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square_check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(25))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square_check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(2), end= " ")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(3), end= " ")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(4))</a:t>
            </a:r>
          </a:p>
          <a:p>
            <a:pPr marL="0" indent="0">
              <a:buNone/>
            </a:pPr>
            <a:r>
              <a:rPr lang="en-US" dirty="0"/>
              <a:t>Rewrite Line 5 of the `</a:t>
            </a:r>
            <a:r>
              <a:rPr lang="en-US" dirty="0" err="1"/>
              <a:t>square_check</a:t>
            </a:r>
            <a:r>
              <a:rPr lang="en-US" dirty="0"/>
              <a:t>` function definition so that the above program produces the following output:</a:t>
            </a:r>
          </a:p>
          <a:p>
            <a:pPr marL="0" indent="0">
              <a:buNone/>
            </a:pPr>
            <a:r>
              <a:rPr lang="en-US" dirty="0"/>
              <a:t>-1 -1 2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elif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&gt;= x-1: </a:t>
            </a:r>
            <a:r>
              <a:rPr lang="en-US" dirty="0"/>
              <a:t>or similar</a:t>
            </a:r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5995737" cy="55821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/>
              <a:t>def </a:t>
            </a:r>
            <a:r>
              <a:rPr lang="en-US" sz="1600" dirty="0" err="1"/>
              <a:t>square_check</a:t>
            </a:r>
            <a:r>
              <a:rPr lang="en-US" sz="1600" dirty="0"/>
              <a:t>(x):</a:t>
            </a:r>
          </a:p>
          <a:p>
            <a:pPr marL="0" indent="0">
              <a:buNone/>
            </a:pPr>
            <a:r>
              <a:rPr lang="en-US" sz="1600" dirty="0"/>
              <a:t>    for </a:t>
            </a:r>
            <a:r>
              <a:rPr lang="en-US" sz="1600" dirty="0" err="1"/>
              <a:t>i</a:t>
            </a:r>
            <a:r>
              <a:rPr lang="en-US" sz="1600" dirty="0"/>
              <a:t> in range(x):</a:t>
            </a:r>
          </a:p>
          <a:p>
            <a:pPr marL="0" indent="0">
              <a:buNone/>
            </a:pPr>
            <a:r>
              <a:rPr lang="en-US" sz="1600" dirty="0"/>
              <a:t>        if </a:t>
            </a:r>
            <a:r>
              <a:rPr lang="en-US" sz="1600" dirty="0" err="1"/>
              <a:t>i</a:t>
            </a:r>
            <a:r>
              <a:rPr lang="en-US" sz="1600" dirty="0"/>
              <a:t>*</a:t>
            </a:r>
            <a:r>
              <a:rPr lang="en-US" sz="1600" dirty="0" err="1"/>
              <a:t>i</a:t>
            </a:r>
            <a:r>
              <a:rPr lang="en-US" sz="1600" dirty="0"/>
              <a:t> == x:</a:t>
            </a:r>
          </a:p>
          <a:p>
            <a:pPr marL="0" indent="0">
              <a:buNone/>
            </a:pPr>
            <a:r>
              <a:rPr lang="en-US" sz="1600" dirty="0"/>
              <a:t>            return </a:t>
            </a:r>
            <a:r>
              <a:rPr lang="en-US" sz="1600" dirty="0" err="1"/>
              <a:t>i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elif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*</a:t>
            </a:r>
            <a:r>
              <a:rPr lang="en-US" sz="1600" dirty="0" err="1"/>
              <a:t>i</a:t>
            </a:r>
            <a:r>
              <a:rPr lang="en-US" sz="1600" dirty="0"/>
              <a:t> &gt; x:</a:t>
            </a:r>
          </a:p>
          <a:p>
            <a:pPr marL="0" indent="0">
              <a:buNone/>
            </a:pPr>
            <a:r>
              <a:rPr lang="en-US" sz="1600" dirty="0"/>
              <a:t>            return -1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Rewrite the `</a:t>
            </a:r>
            <a:r>
              <a:rPr lang="en-US" sz="1600" dirty="0" err="1"/>
              <a:t>square_check</a:t>
            </a:r>
            <a:r>
              <a:rPr lang="en-US" sz="1600" dirty="0"/>
              <a:t>` function such that: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- For any integer value of `x` is that is a perfect square, the function returns the positive square root of `x`.</a:t>
            </a:r>
          </a:p>
          <a:p>
            <a:pPr marL="0" indent="0">
              <a:buNone/>
            </a:pPr>
            <a:r>
              <a:rPr lang="en-US" sz="1600" dirty="0"/>
              <a:t>- The function returns `-1` otherwise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Do not use any mathematical libraries or mathematical functions beyond basic operators. Argument `x` will always be an integer.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*Mathematical note:* A "perfect square" is any number that is the result of an integer multiplied by itself.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C4662-233D-A422-1AC3-846647A90711}"/>
              </a:ext>
            </a:extLst>
          </p:cNvPr>
          <p:cNvSpPr txBox="1"/>
          <p:nvPr/>
        </p:nvSpPr>
        <p:spPr>
          <a:xfrm>
            <a:off x="7218948" y="1155032"/>
            <a:ext cx="47324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</a:t>
            </a:r>
            <a:r>
              <a:rPr lang="en-US" dirty="0" err="1">
                <a:solidFill>
                  <a:schemeClr val="accent1"/>
                </a:solidFill>
              </a:rPr>
              <a:t>square_check</a:t>
            </a:r>
            <a:r>
              <a:rPr lang="en-US" dirty="0">
                <a:solidFill>
                  <a:schemeClr val="accent1"/>
                </a:solidFill>
              </a:rPr>
              <a:t>(x):</a:t>
            </a:r>
          </a:p>
          <a:p>
            <a:r>
              <a:rPr lang="en-US" dirty="0">
                <a:solidFill>
                  <a:schemeClr val="accent1"/>
                </a:solidFill>
              </a:rPr>
              <a:t>    if x &lt; 0: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return -1</a:t>
            </a:r>
          </a:p>
          <a:p>
            <a:r>
              <a:rPr lang="en-US" dirty="0">
                <a:solidFill>
                  <a:schemeClr val="accent1"/>
                </a:solidFill>
              </a:rPr>
              <a:t>    for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in range(x+1):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if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== x: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    return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        </a:t>
            </a:r>
            <a:r>
              <a:rPr lang="en-US" dirty="0" err="1">
                <a:solidFill>
                  <a:schemeClr val="accent1"/>
                </a:solidFill>
              </a:rPr>
              <a:t>elif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== x: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    return -1</a:t>
            </a:r>
          </a:p>
          <a:p>
            <a:r>
              <a:rPr lang="en-US" dirty="0">
                <a:solidFill>
                  <a:schemeClr val="accent1"/>
                </a:solidFill>
              </a:rPr>
              <a:t># other solutions will work as well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square_check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(16))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square_check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(26))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square_check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(2), end= " ")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(3), end= " ")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(4))</a:t>
            </a:r>
          </a:p>
          <a:p>
            <a:pPr marL="0" indent="0">
              <a:buNone/>
            </a:pPr>
            <a:r>
              <a:rPr lang="en-US" dirty="0"/>
              <a:t>Rewrite Line 5 of the `</a:t>
            </a:r>
            <a:r>
              <a:rPr lang="en-US" dirty="0" err="1"/>
              <a:t>square_check</a:t>
            </a:r>
            <a:r>
              <a:rPr lang="en-US" dirty="0"/>
              <a:t>` function definition so that the above program produces the following output:</a:t>
            </a:r>
          </a:p>
          <a:p>
            <a:pPr marL="0" indent="0">
              <a:buNone/>
            </a:pPr>
            <a:r>
              <a:rPr lang="en-US" dirty="0"/>
              <a:t>-1 -1 2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elif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&gt;= x-1: </a:t>
            </a:r>
            <a:r>
              <a:rPr lang="en-US" dirty="0"/>
              <a:t>or similar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1052</Words>
  <Application>Microsoft Office PowerPoint</Application>
  <PresentationFormat>Widescreen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Office Theme</vt:lpstr>
      <vt:lpstr>Lab 6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Module 0.6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7</cp:revision>
  <dcterms:created xsi:type="dcterms:W3CDTF">2023-09-06T19:08:53Z</dcterms:created>
  <dcterms:modified xsi:type="dcterms:W3CDTF">2023-10-04T18:22:17Z</dcterms:modified>
</cp:coreProperties>
</file>